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9"/>
  </p:notesMasterIdLst>
  <p:sldIdLst>
    <p:sldId id="443" r:id="rId2"/>
    <p:sldId id="44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2" autoAdjust="0"/>
    <p:restoredTop sz="94660"/>
  </p:normalViewPr>
  <p:slideViewPr>
    <p:cSldViewPr snapToGrid="0">
      <p:cViewPr>
        <p:scale>
          <a:sx n="50" d="100"/>
          <a:sy n="50" d="100"/>
        </p:scale>
        <p:origin x="1716" y="6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6" d="100"/>
        <a:sy n="46" d="100"/>
      </p:scale>
      <p:origin x="0" y="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0EF31-CA1C-454B-A13A-6A9FE6FC4ACF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69782-866A-1F4E-924F-C8E67301711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9B69E0-E5C3-4589-B1D9-1026A2E7E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D00AF64-D5F1-43F8-B63E-FA0265D45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96346-DAB8-4BBA-B91C-A55510812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DABC18-AE91-4146-964D-66B0DDEF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25BC8A-906C-4AAD-8110-F6439395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770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0BF115-8E34-483A-9235-0F41BB68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4AE716D-790C-45C9-A4F2-D8B82CAE4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1999F3-25BD-4D98-8A45-13157426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A10D08-4958-45E8-ABA5-535F5B70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1C095E-E7F2-40C9-9B1B-59EFC15A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83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F2FF60-41D0-4192-9BC6-F02D69A1C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6CB99BF-1341-4C9E-961E-190DACEDB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739EBC-CDB2-4E2D-8E6C-73F260A74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AFBBAE0-667D-4F9A-86E3-9BCEC76B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3050D4-928C-426E-AC2F-572AA45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515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A6AF4-AEE7-4CD5-91CE-FBF6EEFF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B9D378-2D28-4B8B-A2DF-033E9CF0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2868F86-DF3A-4778-B149-62A83FC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D878CF-9E84-455C-8F64-68D8093A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DFE20A-1E35-48E9-A228-5BDAC226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61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D8D93D-21C1-4268-93A8-3337BA21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FDB560-D61A-41D8-B02C-5EDA2376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D70EE6-211D-4859-A034-BA640BAD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BE0266-D1CF-4926-B4EC-779237F5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50FBEC-F700-498E-8594-6AE872A1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23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E90227-C73E-4BF7-9674-0247FC4D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533553-5382-42F6-97D6-DBC87E221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989CF34-8E97-492B-A307-E60EE3AB9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67E6165-354A-4FD5-8E99-974EEA73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9BB86F-0EEE-4C6E-9F92-3601A337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847FA9-B009-4940-A070-931E9B60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26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E376D0-BAF5-4405-8716-33A3DE0D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01BF68F-D7C8-433A-B696-F1EA5E0F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88BD821-E798-4BAB-9788-60D82F319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BAB069F-9E19-4C59-912E-34F6D58B0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B61EB67-33E2-4A29-8DD8-C382D2F5A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30D26FA-8832-42EE-8E07-044001220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20B8D2A-BF85-47FC-8199-C52CFB0E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72C8FAA-E74D-4590-854D-A801F66C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45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B5EAB0-5131-4BD9-A711-B4AFB9B4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C8F127-A1B9-4EE7-BF6F-91A9B0A5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A99B72-F2ED-4AF4-9A6A-415B811D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1BBA37-6FCA-404C-A720-FD01B496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630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77BC4FD-EF7A-46D5-BDB8-342E99D0B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FAF2694-219A-4DC7-AD22-D5C7AE7F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C453E4-DA9A-4DB4-9222-AE0CA7DF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953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EED86C-283D-419B-95DB-FC4AC2FE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55F1D4-F49D-4853-8BD9-A64A7A194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D20215-C6F9-47B7-9A76-E315AE6B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A678515-D72A-46DC-8CF7-7328673D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B01A0B4-DE23-4F67-B968-C0346BFC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AEE0340-8CAE-42C4-8DD0-F351F267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34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1C7ECB-1DB0-4E56-9D89-EA85C7DA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8FCD40B-42F9-4C4C-972C-9FE89AB86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B0494F-4EB6-4786-88E4-1B6475F0D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CFB942-D408-4E13-B4BD-0BE6FD872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604085A-85E4-4AB5-A7E8-EF4F5D457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285E5A-92E4-403D-9FEE-D56D6B05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7077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3DB60EE-360E-47F4-8431-A8C07E06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7D63508-FB69-4150-844B-CDD7AE83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E8F613-439A-49C4-8C9A-1B588406A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B88C4-E7E8-45D4-9081-9A7919F7E04A}" type="datetimeFigureOut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24/10/2018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DF8A79-B06D-47D9-8C89-6826DB0EF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3EA49E-32CD-49A3-A51D-7A69CFEE5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A1162-1E9E-4808-85B2-D2EBD64561F6}" type="slidenum">
              <a:rPr lang="es-MX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15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BE1161E-5E81-4B1F-AEE1-FA69D8627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3" t="19019" r="12500"/>
          <a:stretch/>
        </p:blipFill>
        <p:spPr>
          <a:xfrm>
            <a:off x="0" y="22578"/>
            <a:ext cx="12192000" cy="6845823"/>
          </a:xfrm>
          <a:prstGeom prst="rect">
            <a:avLst/>
          </a:prstGeom>
        </p:spPr>
      </p:pic>
      <p:pic>
        <p:nvPicPr>
          <p:cNvPr id="2" name="Picture 1" descr="imag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02" y="5159928"/>
            <a:ext cx="2760298" cy="27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72273" y="3217866"/>
            <a:ext cx="207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latin typeface="Calibri"/>
              </a:rPr>
              <a:t>GLOBAL</a:t>
            </a: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975" y="-80963"/>
            <a:ext cx="12553950" cy="70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7-27 at 2.1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2" y="-454719"/>
            <a:ext cx="13420804" cy="4829413"/>
          </a:xfrm>
          <a:prstGeom prst="rect">
            <a:avLst/>
          </a:prstGeom>
        </p:spPr>
      </p:pic>
      <p:pic>
        <p:nvPicPr>
          <p:cNvPr id="5" name="Picture 4" descr="Screen Shot 2018-07-27 at 2.19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2" y="4317088"/>
            <a:ext cx="13420804" cy="30962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72720" y="391997"/>
            <a:ext cx="2653772" cy="43088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SITIO WEB EE.UU. 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84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0B5E12D-70B8-47EF-A7C9-ACB5AFB71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9019" r="12291"/>
          <a:stretch/>
        </p:blipFill>
        <p:spPr>
          <a:xfrm>
            <a:off x="-1" y="0"/>
            <a:ext cx="122547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3" y="-195263"/>
            <a:ext cx="12239625" cy="7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4762"/>
            <a:ext cx="122205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3812"/>
            <a:ext cx="121634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5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2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CO" sz="9600" b="1" dirty="0" smtClean="0">
                <a:solidFill>
                  <a:srgbClr val="7030A0"/>
                </a:solidFill>
                <a:latin typeface="Freestyle Script" panose="030804020302050B0404" pitchFamily="66" charset="0"/>
              </a:rPr>
              <a:t>Fecha de Apertura en </a:t>
            </a:r>
            <a:r>
              <a:rPr lang="es-CO" sz="9600" b="1" dirty="0" smtClean="0">
                <a:solidFill>
                  <a:srgbClr val="7030A0"/>
                </a:solidFill>
                <a:latin typeface="Freestyle Script" panose="030804020302050B0404" pitchFamily="66" charset="0"/>
              </a:rPr>
              <a:t>PERÚ</a:t>
            </a:r>
            <a:endParaRPr lang="es-CO" sz="9600" b="1" dirty="0">
              <a:solidFill>
                <a:srgbClr val="7030A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045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CO" sz="8000" b="1" i="1" dirty="0" smtClean="0">
                <a:solidFill>
                  <a:srgbClr val="7030A0"/>
                </a:solidFill>
                <a:latin typeface="Freestyle Script" panose="030804020302050B0404" pitchFamily="66" charset="0"/>
              </a:rPr>
              <a:t>Diciembre de 2018</a:t>
            </a:r>
            <a:endParaRPr lang="es-CO" sz="8000" b="1" i="1" dirty="0">
              <a:solidFill>
                <a:srgbClr val="7030A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120" y="2756079"/>
            <a:ext cx="4407760" cy="396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F1C714-7D86-4DBF-9451-B81D48BC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8ECD98-B058-4BEE-A97B-A2D51F66F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D5E682-F85A-40EC-A7F2-D2911EAB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0" t="18890" r="12165"/>
          <a:stretch/>
        </p:blipFill>
        <p:spPr>
          <a:xfrm>
            <a:off x="0" y="0"/>
            <a:ext cx="1218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645064F-52BA-4627-A169-441CE37E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7" t="18431" r="12396"/>
          <a:stretch/>
        </p:blipFill>
        <p:spPr>
          <a:xfrm>
            <a:off x="-1" y="0"/>
            <a:ext cx="12192001" cy="689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BD24FE7-ABE2-49D4-8B8E-DDBA878CC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8628" r="12291"/>
          <a:stretch/>
        </p:blipFill>
        <p:spPr>
          <a:xfrm>
            <a:off x="0" y="-1"/>
            <a:ext cx="12192000" cy="685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45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387" y="6015037"/>
            <a:ext cx="8858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_FL_QSP_SP_Page_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7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85725"/>
            <a:ext cx="1221105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13</Words>
  <Application>Microsoft Office PowerPoint</Application>
  <PresentationFormat>Panorámica</PresentationFormat>
  <Paragraphs>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Freestyle Script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Fecha de Apertura en PERÚ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Alderete</dc:creator>
  <cp:lastModifiedBy>Carlos Iván García Chacón</cp:lastModifiedBy>
  <cp:revision>89</cp:revision>
  <dcterms:modified xsi:type="dcterms:W3CDTF">2018-10-24T12:39:43Z</dcterms:modified>
</cp:coreProperties>
</file>